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256" r:id="rId2"/>
    <p:sldId id="276" r:id="rId3"/>
    <p:sldId id="268" r:id="rId4"/>
    <p:sldId id="269" r:id="rId5"/>
    <p:sldId id="270" r:id="rId6"/>
    <p:sldId id="279" r:id="rId7"/>
    <p:sldId id="281" r:id="rId8"/>
    <p:sldId id="280" r:id="rId9"/>
    <p:sldId id="283" r:id="rId10"/>
    <p:sldId id="263" r:id="rId11"/>
    <p:sldId id="272" r:id="rId12"/>
    <p:sldId id="273" r:id="rId13"/>
    <p:sldId id="271" r:id="rId14"/>
    <p:sldId id="27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FFE1FF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0" autoAdjust="0"/>
    <p:restoredTop sz="94007" autoAdjust="0"/>
  </p:normalViewPr>
  <p:slideViewPr>
    <p:cSldViewPr snapToGrid="0">
      <p:cViewPr>
        <p:scale>
          <a:sx n="100" d="100"/>
          <a:sy n="100" d="100"/>
        </p:scale>
        <p:origin x="3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0.0123993226259813"/>
                  <c:y val="0.00565081025781405"/>
                </c:manualLayout>
              </c:layout>
              <c:tx>
                <c:rich>
                  <a:bodyPr/>
                  <a:lstStyle/>
                  <a:p>
                    <a:fld id="{1D176A67-DDDC-9049-B5E8-4AD6AE5EBF5A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5F257F27-6D6B-1745-B1B5-C42C875516FC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FAA-4DB4-95D7-27D8BE985A6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D1C06A58-94B3-9A4D-9074-28873F94776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BA7ED7FB-316E-F34C-8255-B96146C402C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634A55-DDFE-CD4F-96F3-6D7BC953EAC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725BEEE7-E1DC-B443-9B0A-D4CEA5CC099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80.0</c:v>
                </c:pt>
                <c:pt idx="2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AA-4DB4-95D7-27D8BE985A61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1ABE6726-EBFB-9849-9EBB-0D7AF6E93D48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CE7C3AC7-7C72-8842-AF12-B7A58640ABD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465E2D33-6608-0148-99A9-B520622F9F3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E9AF097-A9AA-5D49-B1EB-63FB079F38D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022F4CA6-9FC0-254B-8C7F-578D340CBAE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A89D1CAF-7B1F-F04E-B1C8-7C433CB4375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13.0</c:v>
                </c:pt>
                <c:pt idx="1">
                  <c:v>63.0</c:v>
                </c:pt>
                <c:pt idx="2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3A0-4CB8-A346-5EB9756A7E8B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101" y="-606418"/>
            <a:ext cx="9418320" cy="4041648"/>
          </a:xfrm>
        </p:spPr>
        <p:txBody>
          <a:bodyPr>
            <a:normAutofit/>
          </a:bodyPr>
          <a:lstStyle/>
          <a:p>
            <a:pPr algn="r"/>
            <a:r>
              <a:rPr lang="en-AU" sz="6300" b="1" spc="-230" dirty="0">
                <a:ln>
                  <a:solidFill>
                    <a:schemeClr val="tx1"/>
                  </a:solidFill>
                </a:ln>
                <a:latin typeface="Avenir Heavy" charset="0"/>
                <a:ea typeface="Avenir Heavy" charset="0"/>
                <a:cs typeface="Avenir Heavy" charset="0"/>
              </a:rPr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AI Course Selection</a:t>
            </a:r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large building&#10;&#10;Description generated with high confidence">
            <a:extLst>
              <a:ext uri="{FF2B5EF4-FFF2-40B4-BE49-F238E27FC236}">
                <a16:creationId xmlns="" xmlns:a16="http://schemas.microsoft.com/office/drawing/2014/main" id="{FA1B99E3-065C-4DCA-98ED-EF9EFC85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3723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=""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3BAF76E4-0DCC-434A-A537-1897763D7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2896"/>
              </p:ext>
            </p:extLst>
          </p:nvPr>
        </p:nvGraphicFramePr>
        <p:xfrm>
          <a:off x="1342644" y="2162968"/>
          <a:ext cx="8855457" cy="261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819">
                  <a:extLst>
                    <a:ext uri="{9D8B030D-6E8A-4147-A177-3AD203B41FA5}">
                      <a16:colId xmlns:a16="http://schemas.microsoft.com/office/drawing/2014/main" xmlns="" val="817500141"/>
                    </a:ext>
                  </a:extLst>
                </a:gridCol>
                <a:gridCol w="2951819">
                  <a:extLst>
                    <a:ext uri="{9D8B030D-6E8A-4147-A177-3AD203B41FA5}">
                      <a16:colId xmlns:a16="http://schemas.microsoft.com/office/drawing/2014/main" xmlns="" val="3157120958"/>
                    </a:ext>
                  </a:extLst>
                </a:gridCol>
                <a:gridCol w="2951819">
                  <a:extLst>
                    <a:ext uri="{9D8B030D-6E8A-4147-A177-3AD203B41FA5}">
                      <a16:colId xmlns:a16="http://schemas.microsoft.com/office/drawing/2014/main" xmlns="" val="1394952444"/>
                    </a:ext>
                  </a:extLst>
                </a:gridCol>
              </a:tblGrid>
              <a:tr h="70366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Positives of current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Negatives of current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Improvements given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74099807"/>
                  </a:ext>
                </a:extLst>
              </a:tr>
              <a:tr h="19085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Informative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Easy to access and use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Convenient layout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Studying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Hard to navigate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Incomplete information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Outdated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Interactive study options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Course suggestion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Filtering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Quick preview of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Consultation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018844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7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1549</TotalTime>
  <Words>552</Words>
  <Application>Microsoft Macintosh PowerPoint</Application>
  <PresentationFormat>Widescreen</PresentationFormat>
  <Paragraphs>185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 Unicode MS</vt:lpstr>
      <vt:lpstr>Avenir Heavy</vt:lpstr>
      <vt:lpstr>Calibri</vt:lpstr>
      <vt:lpstr>Century Schoolbook</vt:lpstr>
      <vt:lpstr>Courier New</vt:lpstr>
      <vt:lpstr>Garamond</vt:lpstr>
      <vt:lpstr>Helvetica</vt:lpstr>
      <vt:lpstr>Segoe UI</vt:lpstr>
      <vt:lpstr>Wingdings</vt:lpstr>
      <vt:lpstr>Wingdings 2</vt:lpstr>
      <vt:lpstr>Arial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Data Summary</vt:lpstr>
      <vt:lpstr>Planned Features</vt:lpstr>
      <vt:lpstr>Intelligent Search</vt:lpstr>
      <vt:lpstr>PowerPoint Presentation</vt:lpstr>
      <vt:lpstr>AI Architecture</vt:lpstr>
      <vt:lpstr>Next Steps</vt:lpstr>
      <vt:lpstr>AI Course Selection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221</cp:revision>
  <dcterms:created xsi:type="dcterms:W3CDTF">2018-03-22T09:00:38Z</dcterms:created>
  <dcterms:modified xsi:type="dcterms:W3CDTF">2018-03-27T04:37:52Z</dcterms:modified>
</cp:coreProperties>
</file>